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02" y="965976"/>
            <a:ext cx="11686608" cy="14549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文主要讲述了神舟二十号载人飞船于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日成功对接天宫空间站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以及航天员在轨交接和后续任务安排。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Shenzhou-20 with three Chinese astronauts Chen Dong, Chen Zhongrui and Wang Jie arrived at the Tiangong space station on 24th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launched by a Long March 2F carrier rocket from the Jiuquan Satellite Launch Center 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 pm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flying around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hours, it connected with Tianhe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 station’s main part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Meanwhile, Shenzhou-19 astronauts—Cai Xuzhe and his team members—waited in the connection cabin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 preparations were done, they opened the door in the connection cabin to welcome Shenzhou-20 astronauts at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 am on 25th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4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hugging with each other, Cai Xuzhe congratulated Chen Dong for his return to Tiangong and also congratulated Chen Zhongrui and Wang Jie for realizing their “spaceflight dreams”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following days, let’s work together to make our ‘space home’ better,” Cai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feels great to return to the ‘space home’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make the best use of the next few days to finish the handover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Chen Dong replied excitedly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they took group photos to record the moment which marks the sixth in-orbit meet of Chinese astronauts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six astronauts will work together for five days to make sure a smooth handover, after which the Shenzhou-19 astronauts will return to the earth on 29th April,” said the China Manned Space Agency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7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members of China’s 15th manned spaceflight and the ninth group of residents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aboard the Tiangong, the Shenzhou-20 astronauts will do research on space material science, space life science, space medicine, and continue many other tasks at Tiangong over the next six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pm, 26th April, 2025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4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flight notice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travel diary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space poster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 report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896" y="859747"/>
            <a:ext cx="3986114" cy="4607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8829" y="8720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429514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推理判断题。文章在描述一项真实的事件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并含有时间、地点、人物及所进行的活动细节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具有新闻报道的特点。故选</a:t>
            </a:r>
            <a:r>
              <a:rPr lang="en-US" altLang="zh-CN" sz="2400">
                <a:cs typeface="Times New Roman" panose="02020603050405020304" pitchFamily="18" charset="0"/>
              </a:rPr>
              <a:t>D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Shenzhou-20 members arrive at the space station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24th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25th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26th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29th April, 2025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2416820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“Shenzhou-20 with three Chinese astronauts Chen Dong, Chen Zhongrui and Wang Jie arrived at the Tiangong space station on 24th April, 2025.”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神舟二十号载人飞船搭载三名中国航天员于</a:t>
            </a:r>
            <a:r>
              <a:rPr lang="en-US" altLang="zh-CN" sz="2400">
                <a:cs typeface="Times New Roman" panose="02020603050405020304" pitchFamily="18" charset="0"/>
              </a:rPr>
              <a:t>2025</a:t>
            </a:r>
            <a:r>
              <a:rPr lang="zh-CN" altLang="zh-CN" sz="2400">
                <a:cs typeface="Times New Roman" panose="02020603050405020304" pitchFamily="18" charset="0"/>
              </a:rPr>
              <a:t>年</a:t>
            </a:r>
            <a:r>
              <a:rPr lang="en-US" altLang="zh-CN" sz="2400">
                <a:cs typeface="Times New Roman" panose="02020603050405020304" pitchFamily="18" charset="0"/>
              </a:rPr>
              <a:t>4</a:t>
            </a:r>
            <a:r>
              <a:rPr lang="zh-CN" altLang="zh-CN" sz="2400">
                <a:cs typeface="Times New Roman" panose="02020603050405020304" pitchFamily="18" charset="0"/>
              </a:rPr>
              <a:t>月</a:t>
            </a:r>
            <a:r>
              <a:rPr lang="en-US" altLang="zh-CN" sz="2400">
                <a:cs typeface="Times New Roman" panose="02020603050405020304" pitchFamily="18" charset="0"/>
              </a:rPr>
              <a:t>24</a:t>
            </a:r>
            <a:r>
              <a:rPr lang="zh-CN" altLang="zh-CN" sz="2400">
                <a:cs typeface="Times New Roman" panose="02020603050405020304" pitchFamily="18" charset="0"/>
              </a:rPr>
              <a:t>日抵达天宫空间站。故选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11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has travelled to Tiangong twice among the astronauts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Cai Xuzhe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Dong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Chen Zhongrui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569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3192" y="2415638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“After hugging with each other, Cai Xuzhe </a:t>
            </a:r>
            <a:r>
              <a:rPr lang="en-US" altLang="zh-CN" sz="24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congratulated</a:t>
            </a:r>
            <a:r>
              <a:rPr lang="en-US" altLang="zh-CN" sz="2400">
                <a:cs typeface="Times New Roman" panose="02020603050405020304" pitchFamily="18" charset="0"/>
              </a:rPr>
              <a:t> 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Chen Dong for his </a:t>
            </a:r>
            <a:r>
              <a:rPr lang="en-US" altLang="zh-CN" sz="2400">
                <a:cs typeface="Times New Roman" panose="02020603050405020304" pitchFamily="18" charset="0"/>
              </a:rPr>
              <a:t>return to Tiangong”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陈冬是第二次到访天宫。故选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123" y="2990933"/>
            <a:ext cx="1150458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congratulate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sb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on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sth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为某事向某人祝贺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congratulate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sb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doing</a:t>
            </a:r>
            <a:r>
              <a:rPr lang="zh-CN" altLang="zh-CN" sz="2400" smtClean="0">
                <a:solidFill>
                  <a:srgbClr val="00B0F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cs typeface="Times New Roman" panose="02020603050405020304" pitchFamily="18" charset="0"/>
              </a:rPr>
              <a:t>sth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某事而祝贺某人</a:t>
            </a:r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H="1">
            <a:off x="10703718" y="2953727"/>
            <a:ext cx="288032" cy="24591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66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Shenzhou-20 astronauts’ main task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connect Shenzhou-20 with Tianhe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carry out experiments on space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record the sixth meet of Chinese astronauts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return to the Earth with other astronauts in five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62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87130"/>
            <a:ext cx="115045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“the Shenzhou-20 astronauts will do research on space material science, space life science, space medicine, and continue many other tasks at Tiangong over the next six months”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神舟二十号航天员将在未来六个月于天宫空间站开展空间材料科学、空间生命科学、空间医学等领域的研究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并继续执行多项其他任务。故选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93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</TotalTime>
  <Words>501</Words>
  <Application>Microsoft Office PowerPoint</Application>
  <PresentationFormat>自定义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2025-09-17T19:37:49Z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